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6280"/>
    <a:srgbClr val="0687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660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169bjj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888295"/>
            <a:ext cx="7772400" cy="1102519"/>
          </a:xfrm>
        </p:spPr>
        <p:txBody>
          <a:bodyPr/>
          <a:lstStyle/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34916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E3DE-F158-8241-9101-0E41AF809683}" type="datetimeFigureOut">
              <a:rPr kumimoji="1" lang="zh-CN" altLang="en-US" smtClean="0"/>
              <a:t>2017/12/14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A772-A9A0-BF44-AF08-4E81F689BDFB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099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E3DE-F158-8241-9101-0E41AF809683}" type="datetimeFigureOut">
              <a:rPr kumimoji="1" lang="zh-CN" altLang="en-US" smtClean="0"/>
              <a:t>2017/12/14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A772-A9A0-BF44-AF08-4E81F689BD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31148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E3DE-F158-8241-9101-0E41AF809683}" type="datetimeFigureOut">
              <a:rPr kumimoji="1" lang="zh-CN" altLang="en-US" smtClean="0"/>
              <a:t>2017/12/14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A772-A9A0-BF44-AF08-4E81F689BD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846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E3DE-F158-8241-9101-0E41AF809683}" type="datetimeFigureOut">
              <a:rPr kumimoji="1" lang="zh-CN" altLang="en-US" smtClean="0"/>
              <a:t>2017/12/14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A772-A9A0-BF44-AF08-4E81F689BD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52641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E3DE-F158-8241-9101-0E41AF809683}" type="datetimeFigureOut">
              <a:rPr kumimoji="1" lang="zh-CN" altLang="en-US" smtClean="0"/>
              <a:t>2017/12/14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A772-A9A0-BF44-AF08-4E81F689BD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57237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E3DE-F158-8241-9101-0E41AF809683}" type="datetimeFigureOut">
              <a:rPr kumimoji="1" lang="zh-CN" altLang="en-US" smtClean="0"/>
              <a:t>2017/12/14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A772-A9A0-BF44-AF08-4E81F689BD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4102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37713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1576"/>
            <a:ext cx="4040188" cy="2422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637713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1576"/>
            <a:ext cx="4041775" cy="2422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E3DE-F158-8241-9101-0E41AF809683}" type="datetimeFigureOut">
              <a:rPr kumimoji="1" lang="zh-CN" altLang="en-US" smtClean="0"/>
              <a:t>2017/12/14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A772-A9A0-BF44-AF08-4E81F689BD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43322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E3DE-F158-8241-9101-0E41AF809683}" type="datetimeFigureOut">
              <a:rPr kumimoji="1" lang="zh-CN" altLang="en-US" smtClean="0"/>
              <a:t>2017/12/14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A772-A9A0-BF44-AF08-4E81F689BD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80572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E3DE-F158-8241-9101-0E41AF809683}" type="datetimeFigureOut">
              <a:rPr kumimoji="1" lang="zh-CN" altLang="en-US" smtClean="0"/>
              <a:t>2017/12/14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A772-A9A0-BF44-AF08-4E81F689BD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89033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E3DE-F158-8241-9101-0E41AF809683}" type="datetimeFigureOut">
              <a:rPr kumimoji="1" lang="zh-CN" altLang="en-US" smtClean="0"/>
              <a:t>2017/12/14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A772-A9A0-BF44-AF08-4E81F689BD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40328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E3DE-F158-8241-9101-0E41AF809683}" type="datetimeFigureOut">
              <a:rPr kumimoji="1" lang="zh-CN" altLang="en-US" smtClean="0"/>
              <a:t>2017/12/14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A772-A9A0-BF44-AF08-4E81F689BD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61466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169bj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1009853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75676"/>
            <a:ext cx="8229600" cy="2643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2E3DE-F158-8241-9101-0E41AF809683}" type="datetimeFigureOut">
              <a:rPr kumimoji="1" lang="zh-CN" altLang="en-US" smtClean="0"/>
              <a:t>2017/12/14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6A772-A9A0-BF44-AF08-4E81F689BDFB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497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6878C"/>
          </a:solidFill>
          <a:latin typeface="+mj-lt"/>
          <a:ea typeface="微软雅黑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5D6280"/>
          </a:solidFill>
          <a:latin typeface="+mn-lt"/>
          <a:ea typeface="微软雅黑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5D6280"/>
          </a:solidFill>
          <a:latin typeface="+mn-lt"/>
          <a:ea typeface="微软雅黑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D6280"/>
          </a:solidFill>
          <a:latin typeface="+mn-lt"/>
          <a:ea typeface="微软雅黑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D6280"/>
          </a:solidFill>
          <a:latin typeface="+mn-lt"/>
          <a:ea typeface="微软雅黑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D6280"/>
          </a:solidFill>
          <a:latin typeface="+mn-lt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39167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81444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qrcode_for_gh_f0ca631e2a76_43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797" y="1812629"/>
            <a:ext cx="1580406" cy="151824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792543" y="334410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 smtClean="0"/>
              <a:t>沃医官方微信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3903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5</Words>
  <Application>Microsoft Office PowerPoint</Application>
  <PresentationFormat>全屏显示(16:9)</PresentationFormat>
  <Paragraphs>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点击这里添加正标题</dc:title>
  <dc:creator>寒 周</dc:creator>
  <cp:lastModifiedBy>lujuan</cp:lastModifiedBy>
  <cp:revision>11</cp:revision>
  <dcterms:created xsi:type="dcterms:W3CDTF">2016-03-07T01:43:12Z</dcterms:created>
  <dcterms:modified xsi:type="dcterms:W3CDTF">2017-12-14T03:34:46Z</dcterms:modified>
</cp:coreProperties>
</file>